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35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2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578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791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6400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9353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787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1186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1422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6473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583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11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37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375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12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622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962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673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882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9809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36" r:id="rId1"/>
    <p:sldLayoutId id="2147484337" r:id="rId2"/>
    <p:sldLayoutId id="2147484338" r:id="rId3"/>
    <p:sldLayoutId id="2147484339" r:id="rId4"/>
    <p:sldLayoutId id="2147484340" r:id="rId5"/>
    <p:sldLayoutId id="2147484341" r:id="rId6"/>
    <p:sldLayoutId id="2147484342" r:id="rId7"/>
    <p:sldLayoutId id="2147484343" r:id="rId8"/>
    <p:sldLayoutId id="2147484344" r:id="rId9"/>
    <p:sldLayoutId id="2147484345" r:id="rId10"/>
    <p:sldLayoutId id="2147484346" r:id="rId11"/>
    <p:sldLayoutId id="2147484347" r:id="rId12"/>
    <p:sldLayoutId id="2147484348" r:id="rId13"/>
    <p:sldLayoutId id="2147484349" r:id="rId14"/>
    <p:sldLayoutId id="2147484350" r:id="rId15"/>
    <p:sldLayoutId id="2147484351" r:id="rId16"/>
    <p:sldLayoutId id="2147484352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1/20/22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6094520" cy="6137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January 20, 2022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MINUTES(12/16/21 and 1/3/2022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 REPORT/BILLS PAYABLE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POLICE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FIRE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EMA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SOLICITOR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CODE ENFORCEMENT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ZONING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ENGINEER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TAX COLLECTOR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MAYOR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ASSIGNMENTS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R&amp;L FIRE HYDRANT ISSUE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RENTAL MEMORANDUM OF UNDERSTANDING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COUNTY WASTE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VOLUNTEERS FOR BOARDS/ORGINAZATIONS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FUTURE MEETINGS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24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1/20/22</a:t>
            </a: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	     10,725.94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		4,606.82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		   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	     111,977.72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FNB 						4,389.95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			1,778.91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		1,001.60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		     33,816.37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		1,011.96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		5,003.76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		2,600.39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FNB 					     16,482.23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		   231.00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		     17,122.98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		8,673.76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FNB 				     40,010.50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	   259,656.58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	24,161.26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2455</TotalTime>
  <Words>258</Words>
  <Application>Microsoft Office PowerPoint</Application>
  <PresentationFormat>Widescreen</PresentationFormat>
  <Paragraphs>54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Algerian</vt:lpstr>
      <vt:lpstr>Arial</vt:lpstr>
      <vt:lpstr>Calibri</vt:lpstr>
      <vt:lpstr>Century Gothic</vt:lpstr>
      <vt:lpstr>Copperplate Gothic Bold</vt:lpstr>
      <vt:lpstr>Symbol</vt:lpstr>
      <vt:lpstr>Vapor Trail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Jermyn Borough</cp:lastModifiedBy>
  <cp:revision>80</cp:revision>
  <dcterms:created xsi:type="dcterms:W3CDTF">2019-10-03T16:39:17Z</dcterms:created>
  <dcterms:modified xsi:type="dcterms:W3CDTF">2022-01-20T14:44:11Z</dcterms:modified>
</cp:coreProperties>
</file>